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Salem &amp; Witchcraft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Year Seminar</a:t>
            </a:r>
          </a:p>
          <a:p>
            <a:r>
              <a:rPr lang="en-US" dirty="0"/>
              <a:t>Salem: Place, Myth, and </a:t>
            </a:r>
            <a:r>
              <a:rPr lang="en-US" dirty="0" smtClean="0"/>
              <a:t>Memory</a:t>
            </a:r>
            <a:endParaRPr lang="en-US" dirty="0"/>
          </a:p>
          <a:p>
            <a:r>
              <a:rPr lang="en-US" dirty="0" smtClean="0"/>
              <a:t>Miguel Peguero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8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Witch Trials of 1692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Salem Witch Trials began Spring of 1692. A group of young girls in Salem Village claimed to be possessed by the devil and accused a few local women of witchcraft.</a:t>
            </a:r>
          </a:p>
          <a:p>
            <a:r>
              <a:rPr lang="en-US" dirty="0" smtClean="0"/>
              <a:t>Once a wave of hysteria spread, a special court was created to hear the cases, called Court of </a:t>
            </a:r>
            <a:r>
              <a:rPr lang="en-US" dirty="0" err="1" smtClean="0"/>
              <a:t>Oyer</a:t>
            </a:r>
            <a:r>
              <a:rPr lang="en-US" dirty="0" smtClean="0"/>
              <a:t> and </a:t>
            </a:r>
            <a:r>
              <a:rPr lang="en-US" dirty="0" err="1" smtClean="0"/>
              <a:t>Terminer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Amid waning public support of the witch trials, the then current Governor Phips dissolved the Court and another was formed called The Superior Court of Judicature.</a:t>
            </a:r>
          </a:p>
          <a:p>
            <a:r>
              <a:rPr lang="en-US" dirty="0" smtClean="0"/>
              <a:t>The Superior Court of Judicature would disregard Spectral Evidence, released those awaiting trials and pardoned the ones awaiting execution.</a:t>
            </a:r>
          </a:p>
          <a:p>
            <a:r>
              <a:rPr lang="en-US" dirty="0" smtClean="0"/>
              <a:t>Trials continued but dwindled down until early 1693.</a:t>
            </a:r>
          </a:p>
        </p:txBody>
      </p:sp>
    </p:spTree>
    <p:extLst>
      <p:ext uri="{BB962C8B-B14F-4D97-AF65-F5344CB8AC3E}">
        <p14:creationId xmlns:p14="http://schemas.microsoft.com/office/powerpoint/2010/main" val="171359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Bridget Bishop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First person accused and executed due to witchcraft in June, 1692.</a:t>
            </a:r>
          </a:p>
          <a:p>
            <a:r>
              <a:rPr lang="en-US" dirty="0" smtClean="0"/>
              <a:t>“</a:t>
            </a:r>
            <a:r>
              <a:rPr lang="en-US" dirty="0"/>
              <a:t>In Salem folklore, she is portrayed as a feisty, fun-loving, lusty, innkeeper who can't seem to keep herself out of trouble. Recently, historians have painted a somewhat different picture, owing to the confusion with Sarah Bishop who also appears in the court records of the witch trials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Picture Credit: http://historyofmassachusetts.org/bridget-bishop-witch-or-easy-target/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344" y="2560320"/>
            <a:ext cx="4715254" cy="294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1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848782"/>
            <a:ext cx="9601196" cy="1303867"/>
          </a:xfrm>
        </p:spPr>
        <p:txBody>
          <a:bodyPr/>
          <a:lstStyle/>
          <a:p>
            <a:r>
              <a:rPr lang="en-US" dirty="0" smtClean="0"/>
              <a:t>Tried &amp; Executed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446018"/>
            <a:ext cx="5489450" cy="4164332"/>
          </a:xfrm>
        </p:spPr>
        <p:txBody>
          <a:bodyPr>
            <a:normAutofit fontScale="40000" lnSpcReduction="20000"/>
          </a:bodyPr>
          <a:lstStyle/>
          <a:p>
            <a:r>
              <a:rPr lang="en-US" sz="5500" dirty="0" smtClean="0"/>
              <a:t>Bridget Bishop						</a:t>
            </a:r>
          </a:p>
          <a:p>
            <a:r>
              <a:rPr lang="en-US" sz="5500" dirty="0" smtClean="0"/>
              <a:t>George Burroughs</a:t>
            </a:r>
          </a:p>
          <a:p>
            <a:r>
              <a:rPr lang="en-US" sz="5500" dirty="0" smtClean="0"/>
              <a:t>Martha Carrier</a:t>
            </a:r>
          </a:p>
          <a:p>
            <a:r>
              <a:rPr lang="en-US" sz="5500" dirty="0" smtClean="0"/>
              <a:t>Martha Corey</a:t>
            </a:r>
          </a:p>
          <a:p>
            <a:r>
              <a:rPr lang="en-US" sz="5500" dirty="0" smtClean="0"/>
              <a:t>Mary </a:t>
            </a:r>
            <a:r>
              <a:rPr lang="en-US" sz="5500" dirty="0" err="1" smtClean="0"/>
              <a:t>Easty</a:t>
            </a:r>
            <a:endParaRPr lang="en-US" sz="5500" dirty="0" smtClean="0"/>
          </a:p>
          <a:p>
            <a:r>
              <a:rPr lang="en-US" sz="5500" dirty="0" smtClean="0"/>
              <a:t>Sarah Good</a:t>
            </a:r>
          </a:p>
          <a:p>
            <a:r>
              <a:rPr lang="en-US" sz="5500" dirty="0" smtClean="0"/>
              <a:t>Elizabeth Howe</a:t>
            </a:r>
          </a:p>
          <a:p>
            <a:r>
              <a:rPr lang="en-US" sz="5500" dirty="0" smtClean="0"/>
              <a:t>George Jacobs, Sr.</a:t>
            </a:r>
            <a:endParaRPr lang="en-US" sz="5500" dirty="0"/>
          </a:p>
          <a:p>
            <a:r>
              <a:rPr lang="en-US" sz="5500" dirty="0" smtClean="0"/>
              <a:t>Sarah </a:t>
            </a:r>
            <a:r>
              <a:rPr lang="en-US" sz="5500" dirty="0" err="1" smtClean="0"/>
              <a:t>Wildes</a:t>
            </a:r>
            <a:endParaRPr lang="en-US" sz="5500" dirty="0" smtClean="0"/>
          </a:p>
          <a:p>
            <a:r>
              <a:rPr lang="en-US" sz="5500" dirty="0" smtClean="0"/>
              <a:t>John Willard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446018"/>
            <a:ext cx="5420106" cy="4411982"/>
          </a:xfrm>
        </p:spPr>
        <p:txBody>
          <a:bodyPr>
            <a:normAutofit fontScale="40000" lnSpcReduction="20000"/>
          </a:bodyPr>
          <a:lstStyle/>
          <a:p>
            <a:r>
              <a:rPr lang="en-US" sz="5600" dirty="0" smtClean="0"/>
              <a:t>Susannah Martin</a:t>
            </a:r>
          </a:p>
          <a:p>
            <a:r>
              <a:rPr lang="en-US" sz="5600" dirty="0" smtClean="0"/>
              <a:t>Rebecca Nurse</a:t>
            </a:r>
          </a:p>
          <a:p>
            <a:r>
              <a:rPr lang="en-US" sz="5600" dirty="0" smtClean="0"/>
              <a:t>Alice Parker</a:t>
            </a:r>
          </a:p>
          <a:p>
            <a:r>
              <a:rPr lang="en-US" sz="5600" dirty="0" smtClean="0"/>
              <a:t>Mary Parker</a:t>
            </a:r>
          </a:p>
          <a:p>
            <a:r>
              <a:rPr lang="en-US" sz="5600" dirty="0" smtClean="0"/>
              <a:t>John Proctor</a:t>
            </a:r>
          </a:p>
          <a:p>
            <a:r>
              <a:rPr lang="en-US" sz="5600" dirty="0" smtClean="0"/>
              <a:t>Ann </a:t>
            </a:r>
            <a:r>
              <a:rPr lang="en-US" sz="5600" dirty="0" err="1" smtClean="0"/>
              <a:t>Pudeator</a:t>
            </a:r>
            <a:endParaRPr lang="en-US" sz="5600" dirty="0" smtClean="0"/>
          </a:p>
          <a:p>
            <a:r>
              <a:rPr lang="en-US" sz="5600" dirty="0" err="1" smtClean="0"/>
              <a:t>Wilmott</a:t>
            </a:r>
            <a:r>
              <a:rPr lang="en-US" sz="5600" dirty="0" smtClean="0"/>
              <a:t> Red</a:t>
            </a:r>
          </a:p>
          <a:p>
            <a:r>
              <a:rPr lang="en-US" sz="5600" dirty="0" smtClean="0"/>
              <a:t>Margaret Scott</a:t>
            </a:r>
          </a:p>
          <a:p>
            <a:r>
              <a:rPr lang="en-US" sz="5600" dirty="0" smtClean="0"/>
              <a:t>Samuel Wardwell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4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Witchcraft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mostly understood that witchcraft is a pantheistic religion that includes reverence for nature, belief in the rights of others and pride in one’s own spirituality. </a:t>
            </a:r>
          </a:p>
          <a:p>
            <a:r>
              <a:rPr lang="en-US" dirty="0" smtClean="0"/>
              <a:t>Practitioners of witchcraft focus on the good and positive in life and in the spirit and entirely reject any connection with the devil. </a:t>
            </a:r>
          </a:p>
          <a:p>
            <a:r>
              <a:rPr lang="en-US" dirty="0" smtClean="0"/>
              <a:t>Their beliefs go back to ancient times, long before the advent of Christianity, so no ties exist between them and the Christian belief of evil.</a:t>
            </a:r>
          </a:p>
          <a:p>
            <a:r>
              <a:rPr lang="en-US" dirty="0" smtClean="0"/>
              <a:t>Witchcraft has been and is confused with a belief of a pointy black hat, green face and a broomstick.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0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Salem “Witch City”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Today Salem is globally known as “Witch City,” witches have been commercialized to drive money into the city.</a:t>
            </a:r>
          </a:p>
          <a:p>
            <a:r>
              <a:rPr lang="en-US" dirty="0" smtClean="0"/>
              <a:t>The image of a witch on a broomstick is on everything, cups, t-shirts, posters, people even get tattoos of witches.</a:t>
            </a:r>
          </a:p>
          <a:p>
            <a:r>
              <a:rPr lang="en-US" dirty="0" smtClean="0"/>
              <a:t>The emblem for the police department in Salem is a witch on a stick</a:t>
            </a:r>
          </a:p>
          <a:p>
            <a:r>
              <a:rPr lang="en-US" dirty="0" smtClean="0"/>
              <a:t>People came to Salem for witch merchandise while the city attempted to deter from that history, “The new Essex Street walkway, meant to encourage strolling shoppers to buy a wide variety of goods, became a long outdoor state for Wiccans and hucksters. The shops sold little but Witch City T-shirts, Witch City ice cream, and witchcraft souvenirs.”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26" y="633941"/>
            <a:ext cx="3244186" cy="176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1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"Bridget Bishop." </a:t>
            </a:r>
            <a:r>
              <a:rPr lang="en-US" i="1" dirty="0"/>
              <a:t>Salem Witch Trials Notable Persons</a:t>
            </a:r>
            <a:r>
              <a:rPr lang="en-US" dirty="0"/>
              <a:t>. Benjamin Ray, 1 Jan. 2002. Web. 10 Dec. 2014</a:t>
            </a:r>
            <a:r>
              <a:rPr lang="en-US" dirty="0" smtClean="0"/>
              <a:t>.</a:t>
            </a:r>
          </a:p>
          <a:p>
            <a:r>
              <a:rPr lang="en-US" dirty="0"/>
              <a:t>Linder, Douglas O. "The Salem Witchcraft Trials of 1692." </a:t>
            </a:r>
            <a:r>
              <a:rPr lang="en-US" i="1" dirty="0"/>
              <a:t>The Salem Witchcraft Trials of 1692</a:t>
            </a:r>
            <a:r>
              <a:rPr lang="en-US" dirty="0"/>
              <a:t>. 1 Sept. 2009. Web. 10 Dec. 2014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Morrison</a:t>
            </a:r>
            <a:r>
              <a:rPr lang="en-US" dirty="0"/>
              <a:t>, Dane Anthony, and Nancy Lusignan Schultz. "Salem as Witch City." </a:t>
            </a:r>
            <a:r>
              <a:rPr lang="en-US" i="1" dirty="0"/>
              <a:t>Salem: Place, Myth, and Memory</a:t>
            </a:r>
            <a:r>
              <a:rPr lang="en-US" dirty="0"/>
              <a:t>. Boston: Northeastern UP, 2005. 348. Print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5083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476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Salem &amp; Witchcraft</vt:lpstr>
      <vt:lpstr>The Witch Trials of 1692</vt:lpstr>
      <vt:lpstr>Bridget Bishop</vt:lpstr>
      <vt:lpstr>Tried &amp; Executed</vt:lpstr>
      <vt:lpstr>Witchcraft Today</vt:lpstr>
      <vt:lpstr>Salem “Witch City”</vt:lpstr>
      <vt:lpstr>Works Cited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A. .</dc:creator>
  <cp:lastModifiedBy>Miguel A. .</cp:lastModifiedBy>
  <cp:revision>17</cp:revision>
  <dcterms:created xsi:type="dcterms:W3CDTF">2014-12-11T04:07:21Z</dcterms:created>
  <dcterms:modified xsi:type="dcterms:W3CDTF">2014-12-11T06:13:10Z</dcterms:modified>
</cp:coreProperties>
</file>